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65" r:id="rId3"/>
    <p:sldId id="272" r:id="rId4"/>
    <p:sldId id="273" r:id="rId5"/>
    <p:sldId id="275" r:id="rId6"/>
    <p:sldId id="281" r:id="rId7"/>
    <p:sldId id="274" r:id="rId8"/>
    <p:sldId id="278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C43239-A609-40CF-9C5D-5CA6B88A596D}" v="2" dt="2021-08-28T13:17:56.1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kko Antuma" userId="fda073261c8580fc" providerId="LiveId" clId="{BDC43239-A609-40CF-9C5D-5CA6B88A596D}"/>
    <pc:docChg chg="undo custSel addSld delSld modSld sldOrd">
      <pc:chgData name="Sikko Antuma" userId="fda073261c8580fc" providerId="LiveId" clId="{BDC43239-A609-40CF-9C5D-5CA6B88A596D}" dt="2021-09-07T18:32:02.898" v="117" actId="14100"/>
      <pc:docMkLst>
        <pc:docMk/>
      </pc:docMkLst>
      <pc:sldChg chg="modSp mod">
        <pc:chgData name="Sikko Antuma" userId="fda073261c8580fc" providerId="LiveId" clId="{BDC43239-A609-40CF-9C5D-5CA6B88A596D}" dt="2021-09-07T18:31:19.481" v="116" actId="20577"/>
        <pc:sldMkLst>
          <pc:docMk/>
          <pc:sldMk cId="1578686981" sldId="265"/>
        </pc:sldMkLst>
        <pc:spChg chg="mod">
          <ac:chgData name="Sikko Antuma" userId="fda073261c8580fc" providerId="LiveId" clId="{BDC43239-A609-40CF-9C5D-5CA6B88A596D}" dt="2021-09-07T18:31:19.481" v="116" actId="20577"/>
          <ac:spMkLst>
            <pc:docMk/>
            <pc:sldMk cId="1578686981" sldId="265"/>
            <ac:spMk id="2" creationId="{00000000-0000-0000-0000-000000000000}"/>
          </ac:spMkLst>
        </pc:spChg>
      </pc:sldChg>
      <pc:sldChg chg="addSp delSp modSp mod">
        <pc:chgData name="Sikko Antuma" userId="fda073261c8580fc" providerId="LiveId" clId="{BDC43239-A609-40CF-9C5D-5CA6B88A596D}" dt="2021-09-07T18:23:38.938" v="95" actId="255"/>
        <pc:sldMkLst>
          <pc:docMk/>
          <pc:sldMk cId="1419629310" sldId="274"/>
        </pc:sldMkLst>
        <pc:spChg chg="mod">
          <ac:chgData name="Sikko Antuma" userId="fda073261c8580fc" providerId="LiveId" clId="{BDC43239-A609-40CF-9C5D-5CA6B88A596D}" dt="2021-09-07T18:23:38.938" v="95" actId="255"/>
          <ac:spMkLst>
            <pc:docMk/>
            <pc:sldMk cId="1419629310" sldId="274"/>
            <ac:spMk id="2" creationId="{00000000-0000-0000-0000-000000000000}"/>
          </ac:spMkLst>
        </pc:spChg>
        <pc:spChg chg="add del mod">
          <ac:chgData name="Sikko Antuma" userId="fda073261c8580fc" providerId="LiveId" clId="{BDC43239-A609-40CF-9C5D-5CA6B88A596D}" dt="2021-09-07T17:55:25.396" v="63" actId="22"/>
          <ac:spMkLst>
            <pc:docMk/>
            <pc:sldMk cId="1419629310" sldId="274"/>
            <ac:spMk id="5" creationId="{29101F3F-4BFD-46D1-8691-D675384D1C1D}"/>
          </ac:spMkLst>
        </pc:spChg>
        <pc:spChg chg="del">
          <ac:chgData name="Sikko Antuma" userId="fda073261c8580fc" providerId="LiveId" clId="{BDC43239-A609-40CF-9C5D-5CA6B88A596D}" dt="2021-09-07T17:53:24.916" v="60" actId="478"/>
          <ac:spMkLst>
            <pc:docMk/>
            <pc:sldMk cId="1419629310" sldId="274"/>
            <ac:spMk id="6" creationId="{00000000-0000-0000-0000-000000000000}"/>
          </ac:spMkLst>
        </pc:spChg>
        <pc:spChg chg="add mod">
          <ac:chgData name="Sikko Antuma" userId="fda073261c8580fc" providerId="LiveId" clId="{BDC43239-A609-40CF-9C5D-5CA6B88A596D}" dt="2021-09-07T18:22:54.577" v="91" actId="1076"/>
          <ac:spMkLst>
            <pc:docMk/>
            <pc:sldMk cId="1419629310" sldId="274"/>
            <ac:spMk id="9" creationId="{38707C83-60B1-4666-AF58-553922E7D607}"/>
          </ac:spMkLst>
        </pc:spChg>
        <pc:picChg chg="del">
          <ac:chgData name="Sikko Antuma" userId="fda073261c8580fc" providerId="LiveId" clId="{BDC43239-A609-40CF-9C5D-5CA6B88A596D}" dt="2021-09-07T17:53:32.282" v="61" actId="478"/>
          <ac:picMkLst>
            <pc:docMk/>
            <pc:sldMk cId="1419629310" sldId="274"/>
            <ac:picMk id="4" creationId="{00000000-0000-0000-0000-000000000000}"/>
          </ac:picMkLst>
        </pc:picChg>
        <pc:picChg chg="add mod ord">
          <ac:chgData name="Sikko Antuma" userId="fda073261c8580fc" providerId="LiveId" clId="{BDC43239-A609-40CF-9C5D-5CA6B88A596D}" dt="2021-09-07T18:22:58.833" v="92" actId="1076"/>
          <ac:picMkLst>
            <pc:docMk/>
            <pc:sldMk cId="1419629310" sldId="274"/>
            <ac:picMk id="8" creationId="{5DDB2541-788A-469C-A506-76D0F9D7066E}"/>
          </ac:picMkLst>
        </pc:picChg>
      </pc:sldChg>
      <pc:sldChg chg="modSp mod">
        <pc:chgData name="Sikko Antuma" userId="fda073261c8580fc" providerId="LiveId" clId="{BDC43239-A609-40CF-9C5D-5CA6B88A596D}" dt="2021-09-07T18:24:48.219" v="112" actId="20577"/>
        <pc:sldMkLst>
          <pc:docMk/>
          <pc:sldMk cId="938381439" sldId="275"/>
        </pc:sldMkLst>
        <pc:spChg chg="mod">
          <ac:chgData name="Sikko Antuma" userId="fda073261c8580fc" providerId="LiveId" clId="{BDC43239-A609-40CF-9C5D-5CA6B88A596D}" dt="2021-09-07T18:24:48.219" v="112" actId="20577"/>
          <ac:spMkLst>
            <pc:docMk/>
            <pc:sldMk cId="938381439" sldId="275"/>
            <ac:spMk id="2" creationId="{00000000-0000-0000-0000-000000000000}"/>
          </ac:spMkLst>
        </pc:spChg>
      </pc:sldChg>
      <pc:sldChg chg="del">
        <pc:chgData name="Sikko Antuma" userId="fda073261c8580fc" providerId="LiveId" clId="{BDC43239-A609-40CF-9C5D-5CA6B88A596D}" dt="2021-09-07T18:19:56.218" v="87" actId="2696"/>
        <pc:sldMkLst>
          <pc:docMk/>
          <pc:sldMk cId="2582490517" sldId="276"/>
        </pc:sldMkLst>
      </pc:sldChg>
      <pc:sldChg chg="modSp mod">
        <pc:chgData name="Sikko Antuma" userId="fda073261c8580fc" providerId="LiveId" clId="{BDC43239-A609-40CF-9C5D-5CA6B88A596D}" dt="2021-09-07T18:24:07.434" v="97" actId="113"/>
        <pc:sldMkLst>
          <pc:docMk/>
          <pc:sldMk cId="3882283984" sldId="277"/>
        </pc:sldMkLst>
        <pc:spChg chg="mod">
          <ac:chgData name="Sikko Antuma" userId="fda073261c8580fc" providerId="LiveId" clId="{BDC43239-A609-40CF-9C5D-5CA6B88A596D}" dt="2021-09-07T18:24:07.434" v="97" actId="113"/>
          <ac:spMkLst>
            <pc:docMk/>
            <pc:sldMk cId="3882283984" sldId="277"/>
            <ac:spMk id="2" creationId="{00000000-0000-0000-0000-000000000000}"/>
          </ac:spMkLst>
        </pc:spChg>
      </pc:sldChg>
      <pc:sldChg chg="addSp delSp modSp mod">
        <pc:chgData name="Sikko Antuma" userId="fda073261c8580fc" providerId="LiveId" clId="{BDC43239-A609-40CF-9C5D-5CA6B88A596D}" dt="2021-09-07T18:32:02.898" v="117" actId="14100"/>
        <pc:sldMkLst>
          <pc:docMk/>
          <pc:sldMk cId="3657592744" sldId="278"/>
        </pc:sldMkLst>
        <pc:spChg chg="mod">
          <ac:chgData name="Sikko Antuma" userId="fda073261c8580fc" providerId="LiveId" clId="{BDC43239-A609-40CF-9C5D-5CA6B88A596D}" dt="2021-09-07T18:23:54.311" v="96" actId="255"/>
          <ac:spMkLst>
            <pc:docMk/>
            <pc:sldMk cId="3657592744" sldId="278"/>
            <ac:spMk id="2" creationId="{00000000-0000-0000-0000-000000000000}"/>
          </ac:spMkLst>
        </pc:spChg>
        <pc:spChg chg="add del mod">
          <ac:chgData name="Sikko Antuma" userId="fda073261c8580fc" providerId="LiveId" clId="{BDC43239-A609-40CF-9C5D-5CA6B88A596D}" dt="2021-09-07T18:13:55.052" v="77" actId="478"/>
          <ac:spMkLst>
            <pc:docMk/>
            <pc:sldMk cId="3657592744" sldId="278"/>
            <ac:spMk id="5" creationId="{80049C6E-3A1E-4C63-A501-C4A6F3AFF8F1}"/>
          </ac:spMkLst>
        </pc:spChg>
        <pc:spChg chg="add del mod">
          <ac:chgData name="Sikko Antuma" userId="fda073261c8580fc" providerId="LiveId" clId="{BDC43239-A609-40CF-9C5D-5CA6B88A596D}" dt="2021-09-07T18:16:00.875" v="80" actId="22"/>
          <ac:spMkLst>
            <pc:docMk/>
            <pc:sldMk cId="3657592744" sldId="278"/>
            <ac:spMk id="7" creationId="{4AC48881-AF0E-4018-929E-E2E6313E8F10}"/>
          </ac:spMkLst>
        </pc:spChg>
        <pc:spChg chg="del mod">
          <ac:chgData name="Sikko Antuma" userId="fda073261c8580fc" providerId="LiveId" clId="{BDC43239-A609-40CF-9C5D-5CA6B88A596D}" dt="2021-09-07T18:13:58.180" v="78" actId="478"/>
          <ac:spMkLst>
            <pc:docMk/>
            <pc:sldMk cId="3657592744" sldId="278"/>
            <ac:spMk id="8" creationId="{00000000-0000-0000-0000-000000000000}"/>
          </ac:spMkLst>
        </pc:spChg>
        <pc:spChg chg="add mod">
          <ac:chgData name="Sikko Antuma" userId="fda073261c8580fc" providerId="LiveId" clId="{BDC43239-A609-40CF-9C5D-5CA6B88A596D}" dt="2021-09-07T18:32:02.898" v="117" actId="14100"/>
          <ac:spMkLst>
            <pc:docMk/>
            <pc:sldMk cId="3657592744" sldId="278"/>
            <ac:spMk id="11" creationId="{E66B53C0-4983-4E6C-A24E-AF26ABF03EE9}"/>
          </ac:spMkLst>
        </pc:spChg>
        <pc:picChg chg="add del">
          <ac:chgData name="Sikko Antuma" userId="fda073261c8580fc" providerId="LiveId" clId="{BDC43239-A609-40CF-9C5D-5CA6B88A596D}" dt="2021-09-07T18:14:21.628" v="79" actId="478"/>
          <ac:picMkLst>
            <pc:docMk/>
            <pc:sldMk cId="3657592744" sldId="278"/>
            <ac:picMk id="4" creationId="{00000000-0000-0000-0000-000000000000}"/>
          </ac:picMkLst>
        </pc:picChg>
        <pc:picChg chg="add mod ord">
          <ac:chgData name="Sikko Antuma" userId="fda073261c8580fc" providerId="LiveId" clId="{BDC43239-A609-40CF-9C5D-5CA6B88A596D}" dt="2021-09-07T18:16:15.224" v="82" actId="14100"/>
          <ac:picMkLst>
            <pc:docMk/>
            <pc:sldMk cId="3657592744" sldId="278"/>
            <ac:picMk id="10" creationId="{2D483D6E-DE70-4759-BE82-918EF96444D1}"/>
          </ac:picMkLst>
        </pc:picChg>
      </pc:sldChg>
      <pc:sldChg chg="addSp delSp modSp new del mod ord">
        <pc:chgData name="Sikko Antuma" userId="fda073261c8580fc" providerId="LiveId" clId="{BDC43239-A609-40CF-9C5D-5CA6B88A596D}" dt="2021-08-28T13:18:55.961" v="6" actId="47"/>
        <pc:sldMkLst>
          <pc:docMk/>
          <pc:sldMk cId="1916072089" sldId="279"/>
        </pc:sldMkLst>
        <pc:spChg chg="del">
          <ac:chgData name="Sikko Antuma" userId="fda073261c8580fc" providerId="LiveId" clId="{BDC43239-A609-40CF-9C5D-5CA6B88A596D}" dt="2021-08-28T13:17:18.584" v="1"/>
          <ac:spMkLst>
            <pc:docMk/>
            <pc:sldMk cId="1916072089" sldId="279"/>
            <ac:spMk id="3" creationId="{326FDB52-AA93-4083-B7F8-C13E1D1FF10F}"/>
          </ac:spMkLst>
        </pc:spChg>
        <pc:spChg chg="add del mod">
          <ac:chgData name="Sikko Antuma" userId="fda073261c8580fc" providerId="LiveId" clId="{BDC43239-A609-40CF-9C5D-5CA6B88A596D}" dt="2021-08-28T13:17:56.143" v="5"/>
          <ac:spMkLst>
            <pc:docMk/>
            <pc:sldMk cId="1916072089" sldId="279"/>
            <ac:spMk id="7" creationId="{AC399069-2F33-4186-AC6D-BB8D82CD02DA}"/>
          </ac:spMkLst>
        </pc:spChg>
        <pc:picChg chg="add del mod">
          <ac:chgData name="Sikko Antuma" userId="fda073261c8580fc" providerId="LiveId" clId="{BDC43239-A609-40CF-9C5D-5CA6B88A596D}" dt="2021-08-28T13:17:28.297" v="2" actId="478"/>
          <ac:picMkLst>
            <pc:docMk/>
            <pc:sldMk cId="1916072089" sldId="279"/>
            <ac:picMk id="5" creationId="{86B479DD-11BD-4DC1-8F9D-E8BDC8F3195F}"/>
          </ac:picMkLst>
        </pc:picChg>
        <pc:picChg chg="add mod">
          <ac:chgData name="Sikko Antuma" userId="fda073261c8580fc" providerId="LiveId" clId="{BDC43239-A609-40CF-9C5D-5CA6B88A596D}" dt="2021-08-28T13:17:56.143" v="5"/>
          <ac:picMkLst>
            <pc:docMk/>
            <pc:sldMk cId="1916072089" sldId="279"/>
            <ac:picMk id="8" creationId="{71E526CC-D3C1-488E-9EB8-653212C17A21}"/>
          </ac:picMkLst>
        </pc:picChg>
      </pc:sldChg>
      <pc:sldChg chg="addSp delSp modSp add del mod">
        <pc:chgData name="Sikko Antuma" userId="fda073261c8580fc" providerId="LiveId" clId="{BDC43239-A609-40CF-9C5D-5CA6B88A596D}" dt="2021-09-07T18:19:34.642" v="86" actId="2696"/>
        <pc:sldMkLst>
          <pc:docMk/>
          <pc:sldMk cId="3885580076" sldId="279"/>
        </pc:sldMkLst>
        <pc:spChg chg="add mod">
          <ac:chgData name="Sikko Antuma" userId="fda073261c8580fc" providerId="LiveId" clId="{BDC43239-A609-40CF-9C5D-5CA6B88A596D}" dt="2021-09-07T17:42:43.323" v="9" actId="478"/>
          <ac:spMkLst>
            <pc:docMk/>
            <pc:sldMk cId="3885580076" sldId="279"/>
            <ac:spMk id="5" creationId="{830F4717-560A-4F0D-B851-3E7EA90009FF}"/>
          </ac:spMkLst>
        </pc:spChg>
        <pc:picChg chg="del">
          <ac:chgData name="Sikko Antuma" userId="fda073261c8580fc" providerId="LiveId" clId="{BDC43239-A609-40CF-9C5D-5CA6B88A596D}" dt="2021-09-07T17:42:43.323" v="9" actId="478"/>
          <ac:picMkLst>
            <pc:docMk/>
            <pc:sldMk cId="3885580076" sldId="279"/>
            <ac:picMk id="4" creationId="{00000000-0000-0000-0000-000000000000}"/>
          </ac:picMkLst>
        </pc:picChg>
      </pc:sldChg>
      <pc:sldChg chg="addSp delSp modSp new del mod">
        <pc:chgData name="Sikko Antuma" userId="fda073261c8580fc" providerId="LiveId" clId="{BDC43239-A609-40CF-9C5D-5CA6B88A596D}" dt="2021-09-07T18:19:16.600" v="85" actId="2696"/>
        <pc:sldMkLst>
          <pc:docMk/>
          <pc:sldMk cId="1966600175" sldId="280"/>
        </pc:sldMkLst>
        <pc:spChg chg="mod">
          <ac:chgData name="Sikko Antuma" userId="fda073261c8580fc" providerId="LiveId" clId="{BDC43239-A609-40CF-9C5D-5CA6B88A596D}" dt="2021-09-07T17:43:49.966" v="49" actId="207"/>
          <ac:spMkLst>
            <pc:docMk/>
            <pc:sldMk cId="1966600175" sldId="280"/>
            <ac:spMk id="2" creationId="{F4C4FDA1-0AFF-44B8-A8BC-2A77B8D51BD8}"/>
          </ac:spMkLst>
        </pc:spChg>
        <pc:spChg chg="del">
          <ac:chgData name="Sikko Antuma" userId="fda073261c8580fc" providerId="LiveId" clId="{BDC43239-A609-40CF-9C5D-5CA6B88A596D}" dt="2021-09-07T17:50:05.797" v="50" actId="22"/>
          <ac:spMkLst>
            <pc:docMk/>
            <pc:sldMk cId="1966600175" sldId="280"/>
            <ac:spMk id="3" creationId="{F83D7EEE-F276-477A-8451-3ABB1843CAC8}"/>
          </ac:spMkLst>
        </pc:spChg>
        <pc:spChg chg="add del">
          <ac:chgData name="Sikko Antuma" userId="fda073261c8580fc" providerId="LiveId" clId="{BDC43239-A609-40CF-9C5D-5CA6B88A596D}" dt="2021-09-07T17:51:19.219" v="56" actId="478"/>
          <ac:spMkLst>
            <pc:docMk/>
            <pc:sldMk cId="1966600175" sldId="280"/>
            <ac:spMk id="6" creationId="{2F6A11E2-88A4-4A9B-89EC-DA08089B6307}"/>
          </ac:spMkLst>
        </pc:spChg>
        <pc:spChg chg="add del">
          <ac:chgData name="Sikko Antuma" userId="fda073261c8580fc" providerId="LiveId" clId="{BDC43239-A609-40CF-9C5D-5CA6B88A596D}" dt="2021-09-07T18:07:55.726" v="72" actId="478"/>
          <ac:spMkLst>
            <pc:docMk/>
            <pc:sldMk cId="1966600175" sldId="280"/>
            <ac:spMk id="7" creationId="{EC105BB5-3077-4360-ACB0-B603F5890152}"/>
          </ac:spMkLst>
        </pc:spChg>
        <pc:spChg chg="add del">
          <ac:chgData name="Sikko Antuma" userId="fda073261c8580fc" providerId="LiveId" clId="{BDC43239-A609-40CF-9C5D-5CA6B88A596D}" dt="2021-09-07T18:07:59.172" v="73" actId="478"/>
          <ac:spMkLst>
            <pc:docMk/>
            <pc:sldMk cId="1966600175" sldId="280"/>
            <ac:spMk id="8" creationId="{48ECBD85-E8CC-49BD-ACB3-A6476A780E9C}"/>
          </ac:spMkLst>
        </pc:spChg>
        <pc:spChg chg="add del">
          <ac:chgData name="Sikko Antuma" userId="fda073261c8580fc" providerId="LiveId" clId="{BDC43239-A609-40CF-9C5D-5CA6B88A596D}" dt="2021-09-07T18:08:02.127" v="74" actId="478"/>
          <ac:spMkLst>
            <pc:docMk/>
            <pc:sldMk cId="1966600175" sldId="280"/>
            <ac:spMk id="9" creationId="{BC9AACDF-186B-4287-B7B5-8AD770C2D067}"/>
          </ac:spMkLst>
        </pc:spChg>
        <pc:spChg chg="add del">
          <ac:chgData name="Sikko Antuma" userId="fda073261c8580fc" providerId="LiveId" clId="{BDC43239-A609-40CF-9C5D-5CA6B88A596D}" dt="2021-09-07T17:58:51.761" v="66" actId="11529"/>
          <ac:spMkLst>
            <pc:docMk/>
            <pc:sldMk cId="1966600175" sldId="280"/>
            <ac:spMk id="10" creationId="{D691F378-8E4C-4DF8-81E0-C75DE6B61F40}"/>
          </ac:spMkLst>
        </pc:spChg>
        <pc:picChg chg="add mod ord">
          <ac:chgData name="Sikko Antuma" userId="fda073261c8580fc" providerId="LiveId" clId="{BDC43239-A609-40CF-9C5D-5CA6B88A596D}" dt="2021-09-07T17:50:35.563" v="54" actId="14100"/>
          <ac:picMkLst>
            <pc:docMk/>
            <pc:sldMk cId="1966600175" sldId="280"/>
            <ac:picMk id="5" creationId="{53673499-1ACD-4CCE-96A8-302A017BBDD4}"/>
          </ac:picMkLst>
        </pc:picChg>
      </pc:sldChg>
      <pc:sldChg chg="modSp add mod">
        <pc:chgData name="Sikko Antuma" userId="fda073261c8580fc" providerId="LiveId" clId="{BDC43239-A609-40CF-9C5D-5CA6B88A596D}" dt="2021-09-07T18:22:42.055" v="90" actId="113"/>
        <pc:sldMkLst>
          <pc:docMk/>
          <pc:sldMk cId="1106497755" sldId="281"/>
        </pc:sldMkLst>
        <pc:spChg chg="mod">
          <ac:chgData name="Sikko Antuma" userId="fda073261c8580fc" providerId="LiveId" clId="{BDC43239-A609-40CF-9C5D-5CA6B88A596D}" dt="2021-09-07T18:22:42.055" v="90" actId="113"/>
          <ac:spMkLst>
            <pc:docMk/>
            <pc:sldMk cId="1106497755" sldId="281"/>
            <ac:spMk id="2" creationId="{F4C4FDA1-0AFF-44B8-A8BC-2A77B8D51BD8}"/>
          </ac:spMkLst>
        </pc:spChg>
      </pc:sldChg>
      <pc:sldChg chg="add del">
        <pc:chgData name="Sikko Antuma" userId="fda073261c8580fc" providerId="LiveId" clId="{BDC43239-A609-40CF-9C5D-5CA6B88A596D}" dt="2021-09-07T18:18:48.375" v="84" actId="2696"/>
        <pc:sldMkLst>
          <pc:docMk/>
          <pc:sldMk cId="3895652658" sldId="28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254A1-7258-4990-8A2D-F816992746BD}" type="datetimeFigureOut">
              <a:rPr lang="nl-NL" smtClean="0"/>
              <a:t>7-9-2021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A9912-2BA5-4B53-BE13-7053608D14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9505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254A1-7258-4990-8A2D-F816992746BD}" type="datetimeFigureOut">
              <a:rPr lang="nl-NL" smtClean="0"/>
              <a:t>7-9-2021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A9912-2BA5-4B53-BE13-7053608D14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1190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254A1-7258-4990-8A2D-F816992746BD}" type="datetimeFigureOut">
              <a:rPr lang="nl-NL" smtClean="0"/>
              <a:t>7-9-2021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A9912-2BA5-4B53-BE13-7053608D14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4774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254A1-7258-4990-8A2D-F816992746BD}" type="datetimeFigureOut">
              <a:rPr lang="nl-NL" smtClean="0"/>
              <a:t>7-9-2021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A9912-2BA5-4B53-BE13-7053608D14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796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254A1-7258-4990-8A2D-F816992746BD}" type="datetimeFigureOut">
              <a:rPr lang="nl-NL" smtClean="0"/>
              <a:t>7-9-2021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A9912-2BA5-4B53-BE13-7053608D14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000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254A1-7258-4990-8A2D-F816992746BD}" type="datetimeFigureOut">
              <a:rPr lang="nl-NL" smtClean="0"/>
              <a:t>7-9-2021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A9912-2BA5-4B53-BE13-7053608D14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6705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254A1-7258-4990-8A2D-F816992746BD}" type="datetimeFigureOut">
              <a:rPr lang="nl-NL" smtClean="0"/>
              <a:t>7-9-2021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A9912-2BA5-4B53-BE13-7053608D14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5473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254A1-7258-4990-8A2D-F816992746BD}" type="datetimeFigureOut">
              <a:rPr lang="nl-NL" smtClean="0"/>
              <a:t>7-9-2021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A9912-2BA5-4B53-BE13-7053608D14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240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254A1-7258-4990-8A2D-F816992746BD}" type="datetimeFigureOut">
              <a:rPr lang="nl-NL" smtClean="0"/>
              <a:t>7-9-2021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A9912-2BA5-4B53-BE13-7053608D14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5395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254A1-7258-4990-8A2D-F816992746BD}" type="datetimeFigureOut">
              <a:rPr lang="nl-NL" smtClean="0"/>
              <a:t>7-9-2021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A9912-2BA5-4B53-BE13-7053608D14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7988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254A1-7258-4990-8A2D-F816992746BD}" type="datetimeFigureOut">
              <a:rPr lang="nl-NL" smtClean="0"/>
              <a:t>7-9-2021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A9912-2BA5-4B53-BE13-7053608D14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5212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254A1-7258-4990-8A2D-F816992746BD}" type="datetimeFigureOut">
              <a:rPr lang="nl-NL" smtClean="0"/>
              <a:t>7-9-2021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A9912-2BA5-4B53-BE13-7053608D14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6357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Een e-mail opstellen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61008"/>
            <a:ext cx="6274303" cy="452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83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FF0000"/>
                </a:solidFill>
              </a:rPr>
              <a:t>Stap 1.</a:t>
            </a:r>
            <a:r>
              <a:rPr lang="nl-NL" b="1" dirty="0"/>
              <a:t> Maak een nieuwe e-mail aan 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3985" y="1690688"/>
            <a:ext cx="7076417" cy="43513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78686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FF0000"/>
                </a:solidFill>
              </a:rPr>
              <a:t>Stap 2.</a:t>
            </a:r>
            <a:r>
              <a:rPr lang="nl-NL" b="1" dirty="0"/>
              <a:t> Vul in aan wie je de e-mail schrijft</a:t>
            </a:r>
            <a:br>
              <a:rPr lang="nl-NL" b="1" dirty="0"/>
            </a:br>
            <a:r>
              <a:rPr lang="nl-NL" b="1" dirty="0"/>
              <a:t>		(scania.werving@gmail.com) 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7962" y="1843042"/>
            <a:ext cx="7216075" cy="43513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Pijl-rechts 9"/>
          <p:cNvSpPr/>
          <p:nvPr/>
        </p:nvSpPr>
        <p:spPr>
          <a:xfrm>
            <a:off x="1471749" y="2098766"/>
            <a:ext cx="905691" cy="182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9426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FF0000"/>
                </a:solidFill>
              </a:rPr>
              <a:t>Stap 3.</a:t>
            </a:r>
            <a:r>
              <a:rPr lang="nl-NL" b="1" dirty="0"/>
              <a:t> Vul het onderwerp in van de e-mail</a:t>
            </a:r>
            <a:br>
              <a:rPr lang="nl-NL" b="1" dirty="0"/>
            </a:br>
            <a:r>
              <a:rPr lang="nl-NL" b="1" dirty="0"/>
              <a:t>		(sollicitatie stageplaats) 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9000" y="1825625"/>
            <a:ext cx="7173999" cy="43513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Pijl-rechts 4"/>
          <p:cNvSpPr/>
          <p:nvPr/>
        </p:nvSpPr>
        <p:spPr>
          <a:xfrm>
            <a:off x="1175657" y="2934789"/>
            <a:ext cx="1210492" cy="1741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8751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FF0000"/>
                </a:solidFill>
              </a:rPr>
              <a:t>Stap 4.</a:t>
            </a:r>
            <a:r>
              <a:rPr lang="nl-NL" b="1" dirty="0"/>
              <a:t> Begin met de aanhef  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0056" y="1843042"/>
            <a:ext cx="7131887" cy="43513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Pijl-rechts 6"/>
          <p:cNvSpPr/>
          <p:nvPr/>
        </p:nvSpPr>
        <p:spPr>
          <a:xfrm>
            <a:off x="1759131" y="3370217"/>
            <a:ext cx="679269" cy="1567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8381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C4FDA1-0AFF-44B8-A8BC-2A77B8D51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Stap 5.</a:t>
            </a:r>
            <a:r>
              <a:rPr lang="en-GB" b="1" dirty="0"/>
              <a:t> </a:t>
            </a:r>
            <a:r>
              <a:rPr lang="en-GB" b="1" dirty="0" err="1"/>
              <a:t>Stel</a:t>
            </a:r>
            <a:r>
              <a:rPr lang="en-GB" b="1" dirty="0"/>
              <a:t> je </a:t>
            </a:r>
            <a:r>
              <a:rPr lang="en-GB" b="1" dirty="0" err="1"/>
              <a:t>stageverzoek</a:t>
            </a:r>
            <a:r>
              <a:rPr lang="en-GB" b="1" dirty="0"/>
              <a:t> op </a:t>
            </a:r>
            <a:endParaRPr lang="en-NL" b="1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3673499-1ACD-4CCE-96A8-302A017BBD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9040" y="1421759"/>
            <a:ext cx="7599680" cy="4755204"/>
          </a:xfrm>
        </p:spPr>
      </p:pic>
      <p:sp>
        <p:nvSpPr>
          <p:cNvPr id="7" name="Pijl: rechts 6">
            <a:extLst>
              <a:ext uri="{FF2B5EF4-FFF2-40B4-BE49-F238E27FC236}">
                <a16:creationId xmlns:a16="http://schemas.microsoft.com/office/drawing/2014/main" id="{EC105BB5-3077-4360-ACB0-B603F5890152}"/>
              </a:ext>
            </a:extLst>
          </p:cNvPr>
          <p:cNvSpPr/>
          <p:nvPr/>
        </p:nvSpPr>
        <p:spPr>
          <a:xfrm>
            <a:off x="1504950" y="3228975"/>
            <a:ext cx="974090" cy="200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" name="Pijl: rechts 7">
            <a:extLst>
              <a:ext uri="{FF2B5EF4-FFF2-40B4-BE49-F238E27FC236}">
                <a16:creationId xmlns:a16="http://schemas.microsoft.com/office/drawing/2014/main" id="{48ECBD85-E8CC-49BD-ACB3-A6476A780E9C}"/>
              </a:ext>
            </a:extLst>
          </p:cNvPr>
          <p:cNvSpPr/>
          <p:nvPr/>
        </p:nvSpPr>
        <p:spPr>
          <a:xfrm>
            <a:off x="1504950" y="3857625"/>
            <a:ext cx="974090" cy="200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" name="Pijl: rechts 8">
            <a:extLst>
              <a:ext uri="{FF2B5EF4-FFF2-40B4-BE49-F238E27FC236}">
                <a16:creationId xmlns:a16="http://schemas.microsoft.com/office/drawing/2014/main" id="{BC9AACDF-186B-4287-B7B5-8AD770C2D067}"/>
              </a:ext>
            </a:extLst>
          </p:cNvPr>
          <p:cNvSpPr/>
          <p:nvPr/>
        </p:nvSpPr>
        <p:spPr>
          <a:xfrm>
            <a:off x="1438275" y="4524375"/>
            <a:ext cx="1040765" cy="200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06497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b="1" dirty="0">
                <a:solidFill>
                  <a:srgbClr val="FF0000"/>
                </a:solidFill>
              </a:rPr>
              <a:t>Stap 6.</a:t>
            </a:r>
            <a:r>
              <a:rPr lang="nl-NL" sz="4000" b="1" dirty="0">
                <a:solidFill>
                  <a:prstClr val="black"/>
                </a:solidFill>
              </a:rPr>
              <a:t> Sluit de e-mail af met een groet en je naam</a:t>
            </a:r>
            <a:endParaRPr lang="nl-NL" sz="4000" b="1" dirty="0"/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5DDB2541-788A-469C-A506-76D0F9D706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5987" y="1447800"/>
            <a:ext cx="7171387" cy="4681538"/>
          </a:xfrm>
        </p:spPr>
      </p:pic>
      <p:sp>
        <p:nvSpPr>
          <p:cNvPr id="9" name="Pijl: rechts 8">
            <a:extLst>
              <a:ext uri="{FF2B5EF4-FFF2-40B4-BE49-F238E27FC236}">
                <a16:creationId xmlns:a16="http://schemas.microsoft.com/office/drawing/2014/main" id="{38707C83-60B1-4666-AF58-553922E7D607}"/>
              </a:ext>
            </a:extLst>
          </p:cNvPr>
          <p:cNvSpPr/>
          <p:nvPr/>
        </p:nvSpPr>
        <p:spPr>
          <a:xfrm>
            <a:off x="869784" y="5179060"/>
            <a:ext cx="1026160" cy="243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19629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b="1" dirty="0">
                <a:solidFill>
                  <a:srgbClr val="FF0000"/>
                </a:solidFill>
              </a:rPr>
              <a:t>Stap 7.</a:t>
            </a:r>
            <a:r>
              <a:rPr lang="nl-NL" sz="4000" b="1" dirty="0">
                <a:solidFill>
                  <a:prstClr val="black"/>
                </a:solidFill>
              </a:rPr>
              <a:t> Je e-mail is klaar. Druk op verzenden !</a:t>
            </a:r>
            <a:endParaRPr lang="nl-NL" sz="4000" dirty="0"/>
          </a:p>
        </p:txBody>
      </p:sp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id="{2D483D6E-DE70-4759-BE82-918EF96444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1552575"/>
            <a:ext cx="7180912" cy="4624388"/>
          </a:xfrm>
        </p:spPr>
      </p:pic>
      <p:sp>
        <p:nvSpPr>
          <p:cNvPr id="11" name="Pijl: rechts 10">
            <a:extLst>
              <a:ext uri="{FF2B5EF4-FFF2-40B4-BE49-F238E27FC236}">
                <a16:creationId xmlns:a16="http://schemas.microsoft.com/office/drawing/2014/main" id="{E66B53C0-4983-4E6C-A24E-AF26ABF03EE9}"/>
              </a:ext>
            </a:extLst>
          </p:cNvPr>
          <p:cNvSpPr/>
          <p:nvPr/>
        </p:nvSpPr>
        <p:spPr>
          <a:xfrm>
            <a:off x="1162050" y="5867400"/>
            <a:ext cx="790575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5759274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90</Words>
  <Application>Microsoft Office PowerPoint</Application>
  <PresentationFormat>Breedbeeld</PresentationFormat>
  <Paragraphs>8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Kantoorthema</vt:lpstr>
      <vt:lpstr>Een e-mail opstellen</vt:lpstr>
      <vt:lpstr>Stap 1. Maak een nieuwe e-mail aan </vt:lpstr>
      <vt:lpstr>Stap 2. Vul in aan wie je de e-mail schrijft   (scania.werving@gmail.com) </vt:lpstr>
      <vt:lpstr>Stap 3. Vul het onderwerp in van de e-mail   (sollicitatie stageplaats) </vt:lpstr>
      <vt:lpstr>Stap 4. Begin met de aanhef  </vt:lpstr>
      <vt:lpstr>Stap 5. Stel je stageverzoek op </vt:lpstr>
      <vt:lpstr>Stap 6. Sluit de e-mail af met een groet en je naam</vt:lpstr>
      <vt:lpstr>Stap 7. Je e-mail is klaar. Druk op verzenden !</vt:lpstr>
    </vt:vector>
  </TitlesOfParts>
  <Company>Deltion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Sikko Antuma</dc:creator>
  <cp:lastModifiedBy>Sikko Antuma</cp:lastModifiedBy>
  <cp:revision>28</cp:revision>
  <dcterms:created xsi:type="dcterms:W3CDTF">2021-03-08T15:44:01Z</dcterms:created>
  <dcterms:modified xsi:type="dcterms:W3CDTF">2021-09-07T18:32:10Z</dcterms:modified>
</cp:coreProperties>
</file>